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06" r:id="rId4"/>
    <p:sldId id="282" r:id="rId5"/>
    <p:sldId id="307" r:id="rId6"/>
    <p:sldId id="283" r:id="rId7"/>
    <p:sldId id="308" r:id="rId8"/>
    <p:sldId id="284" r:id="rId9"/>
    <p:sldId id="309" r:id="rId10"/>
    <p:sldId id="285" r:id="rId11"/>
    <p:sldId id="310" r:id="rId12"/>
    <p:sldId id="315" r:id="rId13"/>
    <p:sldId id="287" r:id="rId14"/>
    <p:sldId id="311" r:id="rId15"/>
    <p:sldId id="312" r:id="rId16"/>
    <p:sldId id="288" r:id="rId17"/>
    <p:sldId id="314" r:id="rId18"/>
    <p:sldId id="289" r:id="rId19"/>
    <p:sldId id="316" r:id="rId20"/>
    <p:sldId id="290" r:id="rId21"/>
    <p:sldId id="31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6EAB6-E961-43CF-84C9-22BA6EC29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835272-963C-4C1D-9AB5-BB2B0A83F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8E6BA-7292-4B50-82C1-6B7C32F96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B72BB-EB89-4795-9CA6-2D82A515F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93F6B-7B83-49EC-8E3A-C1F49DF3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69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FC59-4FE9-4665-B191-5029544A4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2B750B-F10F-408F-A122-1025DA27C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30ED6-6B83-4766-9AE1-A07ADC15E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D9C8F-0673-4453-8F58-2F59F257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1B00D-1466-43C0-9A04-E59C78EE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12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219BED-4160-45E9-8B12-003689F00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F5FB1F-D773-4351-AD16-CD3E6BF10E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B947E-8CDB-44C4-8BF8-16EABFE24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5EBC9-24BB-4448-8BEC-2729AB7A1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E30CF-9C88-4DE4-A62B-62845EAC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31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91774-6E40-40EF-A524-6CCC677E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92898-7CBB-44AB-A034-5B1C91C2B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B8FB4-D1CC-4B27-BB0C-CB023303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8E1A1-A648-48D8-B2D3-63EABB31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E206-81BD-43E4-9749-BC75F5EC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4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1452E-96F1-457E-9B08-E7E3A5B73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91B4A-B4DD-4D61-BDEE-DBA54B10D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458FE-5FCA-4693-A816-A286FF9DA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C6FAA-F48C-455D-97CB-4C46DFF7C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D9565-38A7-43FE-91AE-7FD62613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72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B6B3F-3494-4170-8432-EEF3ACCAF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9146E-532A-454D-8043-67711FF22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742493-CD9A-42A2-B0E3-7585EC9F6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3B0D7-27EC-4669-9CEA-0B8FE8CE5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346050-BB7A-47BA-A7B9-AE06C3ADA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AC6B7-C091-4C59-B719-0B065AF10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55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2F0F0-B042-4C12-BBC0-CF27A06B4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A9F86-95EB-4A42-B873-E9F9ACD03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B23DA8-1401-4752-A117-B04C9D7BA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7B2AED-CD34-488B-805B-37468408E4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44FD18-344B-41E9-AD00-234F73A33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DE036F-DD3D-407D-9A53-EB9D363CC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B958D7-F539-40B8-8851-7134EF97F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BC3380-160D-4A8D-AF8A-ED0520EE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50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27B09-B271-482A-B773-6DBB5315A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8DE40-285E-4919-A07D-04AC30B7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16944-ECD4-433C-A449-1510EA660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193247-CE4A-45EC-89F7-5EBE79463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98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FE618D-6360-49B1-AAE4-E421F9982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20F2C-5620-481B-831B-8B7CB819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B54FB-0917-40E5-8688-6131ACAD3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5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B00DA-EFE0-42F7-8941-9C533460E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12300-B294-4A35-97F8-62E06E13E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A50EC-1E44-43F1-B9AD-D596CA7EB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383B7-6C03-4FAF-B49F-85D0F00D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97A493-6635-484A-8C1E-9A2C77E67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C140C-C36A-475B-8FFC-59C6B0FB8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65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6AD0-0533-461A-9E18-E12A0463C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DD1F7-1A2C-43B3-B66D-7512FBF15F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5D0314-0E9B-4780-9670-F3A333AA8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3D6CB-3E9E-4BED-853E-A5551EB77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CE337C-89C6-4F59-AC5C-3D8D5771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2300D-EBEA-4BD8-943F-3D8226FD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55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901940-DADD-440F-B43A-FC90773BD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304D5-F696-47CC-823C-39C75AD3C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1F7B-A7D3-4FB4-B9CF-F716200BA6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62C13-55F0-4811-8142-C9C16FF13651}" type="datetimeFigureOut">
              <a:rPr lang="en-GB" smtClean="0"/>
              <a:t>18/11/2018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3C69F-38B1-4B61-AC78-CF0AC96979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4DCA7-58A2-44DB-96D7-18AC3E817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E2605-509F-4B3E-9078-90B43990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7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9D2E8-7FC1-4A7F-96DF-7D06766A4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4800" y="1323002"/>
            <a:ext cx="9144000" cy="2387600"/>
          </a:xfrm>
        </p:spPr>
        <p:txBody>
          <a:bodyPr/>
          <a:lstStyle/>
          <a:p>
            <a:r>
              <a:rPr lang="en-GB" dirty="0"/>
              <a:t>Suko Puzzles 1 - 10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D035090-E13D-4B0F-980B-74C8217AD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6311900"/>
            <a:ext cx="5992813" cy="38735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12700" algn="ctr">
            <a:solidFill>
              <a:srgbClr val="2F528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1600" i="1" dirty="0">
                <a:solidFill>
                  <a:srgbClr val="000000"/>
                </a:solidFill>
              </a:rPr>
              <a:t>The Busy Lizzie Maths Library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CEE15E-6E7C-44FC-B4C3-2CC39761CB8A}"/>
              </a:ext>
            </a:extLst>
          </p:cNvPr>
          <p:cNvSpPr/>
          <p:nvPr/>
        </p:nvSpPr>
        <p:spPr>
          <a:xfrm>
            <a:off x="3098800" y="371060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i="1" dirty="0"/>
              <a:t>Published on thebusylizzie.co.uk website with kind permission from Jai Kobayaashi Gomer: </a:t>
            </a:r>
          </a:p>
          <a:p>
            <a:pPr algn="ctr"/>
            <a:r>
              <a:rPr lang="en-GB" i="1" dirty="0"/>
              <a:t>Kobayaashi Studios </a:t>
            </a:r>
          </a:p>
          <a:p>
            <a:pPr algn="ctr"/>
            <a:r>
              <a:rPr lang="en-GB" i="1" dirty="0"/>
              <a:t>www.kobayaashi.co.uk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17137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27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80998AF-AFEC-451A-81E0-4AAABD338A27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5E6A3A8-2BEE-4857-BE48-A7DC48F7D9A8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772A34-7340-4D08-AA29-22BC4E0BEE93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165837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A8A860-ADFF-4990-8967-0C1A5393F804}"/>
              </a:ext>
            </a:extLst>
          </p:cNvPr>
          <p:cNvGrpSpPr/>
          <p:nvPr/>
        </p:nvGrpSpPr>
        <p:grpSpPr>
          <a:xfrm>
            <a:off x="3668259" y="1841592"/>
            <a:ext cx="3733101" cy="4674479"/>
            <a:chOff x="3981215" y="1818396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3981215" y="1818396"/>
              <a:ext cx="3733101" cy="4674479"/>
              <a:chOff x="7431309" y="2593275"/>
              <a:chExt cx="2770374" cy="369603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5497847" y="441187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5497847" y="2065329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6742214" y="438151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229755" y="3210638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4247604" y="437459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6766735" y="321020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4241725" y="206968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5485083" y="322543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742214" y="206502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C2F14E8-E5B7-4923-8221-0A9D8FE43B18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5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4AE3881-AE97-46F8-86A2-BAE81F95F3DC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ED5A5B-B60E-4004-A2FD-C1BD6C8E4E82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18ADDED-67C5-4310-905B-E8F996BEBA75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913844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  <a:solidFill>
            <a:schemeClr val="bg1"/>
          </a:solidFill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23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4E2AA9D-BFF8-4C51-82E5-67859F6B351A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7D76560-0DC6-4D75-B418-9D9BC287C60D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E304DD-B25B-481E-9EA0-0E87890C8C1A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4109800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AAB682-CE7A-46D4-9CCE-DE7EF4B2C7B0}"/>
              </a:ext>
            </a:extLst>
          </p:cNvPr>
          <p:cNvGrpSpPr/>
          <p:nvPr/>
        </p:nvGrpSpPr>
        <p:grpSpPr>
          <a:xfrm>
            <a:off x="3668259" y="1841592"/>
            <a:ext cx="3733101" cy="4674479"/>
            <a:chOff x="7620699" y="1855293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7620699" y="1855293"/>
              <a:ext cx="3733101" cy="4674479"/>
              <a:chOff x="7431309" y="2593275"/>
              <a:chExt cx="2770374" cy="3696032"/>
            </a:xfrm>
            <a:solidFill>
              <a:schemeClr val="bg1"/>
            </a:solidFill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9125576" y="210522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10405210" y="326095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9137332" y="326068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7848837" y="3276409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9132264" y="447170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7881209" y="210375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10420758" y="210522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7898843" y="447170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10420758" y="447170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4E2AA9D-BFF8-4C51-82E5-67859F6B351A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6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A9E09BA-6C44-4F4A-BCC9-40BD70981512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EB03275-B92C-4DBA-A748-4F63D73131B3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C449FD-2980-4083-AD93-E4BC0EDD8762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59205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29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4E2AA9D-BFF8-4C51-82E5-67859F6B351A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44DB42E-131B-424B-8C76-105B6D48596F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6D2E0E9-899C-4F32-863E-63A250A2E39B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328683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716585-42BD-4AC8-B063-8D297B99E587}"/>
              </a:ext>
            </a:extLst>
          </p:cNvPr>
          <p:cNvGrpSpPr/>
          <p:nvPr/>
        </p:nvGrpSpPr>
        <p:grpSpPr>
          <a:xfrm>
            <a:off x="3672398" y="1841592"/>
            <a:ext cx="3733101" cy="4674479"/>
            <a:chOff x="4241771" y="1904811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4241771" y="1904811"/>
              <a:ext cx="3733101" cy="4674479"/>
              <a:chOff x="7431309" y="2593275"/>
              <a:chExt cx="2770374" cy="369603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2800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6996893" y="445829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5746648" y="212490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7075992" y="3310203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502281" y="215610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5758404" y="4461008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7002772" y="212490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4483728" y="331020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5758404" y="3311853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4502281" y="446265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4E2AA9D-BFF8-4C51-82E5-67859F6B351A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7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15BFE9F-2AF6-4149-A049-D5AC9ADC0EA0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4097F-4982-4615-BBC3-88068844602A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C9FAE0E-5B45-4854-8769-CD39E128BF03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976232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27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27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A65FC27-474F-4192-BCE9-0DDF95FC84C4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8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5A7881F-F349-4B54-AF13-4300D27109F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5C2EA06-7B50-4C13-8EAF-1CB5AD20BA4C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FB112E4-133F-4624-B447-3BC7CB61F869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58E8DEB-6073-4880-B0AE-8B1763137281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661179C-C447-4731-BEB2-5D7DACD11B0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2BD3E0D-E2BC-4C48-81E2-D942438A74FB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01DFFA3D-8D17-4474-9E00-B36A02D57D76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0AB450A-C5F1-423F-B98E-BA274C4F9513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8E8EA28-43D7-4277-AAAF-535CEAC069A7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AA310E9-57D8-4E7E-8B02-D43A593C0F2C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D97CB8B-C8A3-4085-8BAD-C1115757D3D5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2A5ABB-08B1-48F2-B9EF-D382BA5007D6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902105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106843-67F6-46CD-95DF-2B97CBF650CA}"/>
              </a:ext>
            </a:extLst>
          </p:cNvPr>
          <p:cNvGrpSpPr/>
          <p:nvPr/>
        </p:nvGrpSpPr>
        <p:grpSpPr>
          <a:xfrm>
            <a:off x="3672398" y="1841592"/>
            <a:ext cx="3733101" cy="4674479"/>
            <a:chOff x="7620699" y="1855293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7620699" y="1855293"/>
              <a:ext cx="3733101" cy="4674479"/>
              <a:chOff x="7431309" y="2593275"/>
              <a:chExt cx="2770374" cy="3696032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22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22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20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10392710" y="326068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10385325" y="206833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7872709" y="207590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7852364" y="4436608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9128409" y="443556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10375821" y="4435563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7877406" y="326068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9138076" y="326914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9096831" y="2074073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A65FC27-474F-4192-BCE9-0DDF95FC84C4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8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09E3F9-0552-41D4-AF13-867F73FB3027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B78FBC-3D40-4E64-8DEF-0AB56ABC0A76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4CB9CED-77CE-4DFB-AB13-C3922742BFC9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439173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16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0D150CD-ABCC-4884-8771-EF19991A0400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332D42-0FB1-446A-A256-FCFC319A742D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1DAB2D8-792E-40A1-9830-96DA22619036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57522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BF3BBCB-F96E-4870-8CA7-042C52359056}"/>
              </a:ext>
            </a:extLst>
          </p:cNvPr>
          <p:cNvGrpSpPr/>
          <p:nvPr/>
        </p:nvGrpSpPr>
        <p:grpSpPr>
          <a:xfrm>
            <a:off x="3672398" y="1841592"/>
            <a:ext cx="3733101" cy="4674479"/>
            <a:chOff x="7620699" y="1855293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7620699" y="1855293"/>
              <a:ext cx="3733101" cy="4674479"/>
              <a:chOff x="7431309" y="2593275"/>
              <a:chExt cx="2770374" cy="369603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7835930" y="3276409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9136303" y="208678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7875330" y="210375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9143210" y="326068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10413659" y="2074819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7867963" y="441406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10387577" y="326160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10387577" y="441406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9154518" y="443458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0D150CD-ABCC-4884-8771-EF19991A0400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9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DE4E7B01-F9A9-4508-B06B-AFF5BC8DDDBB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BED138-BF6C-4E34-9D49-9A8F6390D38A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9A68BFD-CDFE-4879-9A0D-779A44062133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145161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89D950-2A1E-4308-AC8B-03854FF5BF0A}"/>
              </a:ext>
            </a:extLst>
          </p:cNvPr>
          <p:cNvGrpSpPr/>
          <p:nvPr/>
        </p:nvGrpSpPr>
        <p:grpSpPr>
          <a:xfrm>
            <a:off x="7620699" y="1888849"/>
            <a:ext cx="3733101" cy="4674479"/>
            <a:chOff x="7431309" y="2593275"/>
            <a:chExt cx="2770374" cy="369603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2CCDB49-839F-4F6C-A48A-B01CB948C701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BA33665-D815-4AE7-A33F-9629DBAFA541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36CC11B-DD0F-4201-BD49-B222C52C338A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C2C1C7-FEF3-4A25-BC2C-23804B7BA6D8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47BA6E-B65F-4F32-8D1C-C3196B9AD147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B1429B-74D7-45D0-8B06-D87B275D69A5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561B69-86DA-4290-9F38-20FB384B907E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D94176-917E-4F0C-92E7-AC3D54A06455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FCDF904-8624-4132-BD38-BF51DA88808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C717881-5D65-4610-BB7A-9B2532714383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045A1F0-6549-490E-AD13-964F5D050A49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314CB45-0CDA-4477-91F8-79B5CCC58656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47C162E-C4E6-4BF6-9C9F-D7BEA8B4B1AA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16DCEEF-034A-4F3F-996C-E2183578C77A}"/>
                </a:ext>
              </a:extLst>
            </p:cNvPr>
            <p:cNvSpPr/>
            <p:nvPr/>
          </p:nvSpPr>
          <p:spPr>
            <a:xfrm>
              <a:off x="7591034" y="5702077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5C4953A-65B1-4F95-9CBC-65B8C5975E26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BF42872-61A8-4CDF-AFC1-999AE696BEB2}"/>
                </a:ext>
              </a:extLst>
            </p:cNvPr>
            <p:cNvSpPr/>
            <p:nvPr/>
          </p:nvSpPr>
          <p:spPr>
            <a:xfrm>
              <a:off x="9557522" y="5702077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24</a:t>
              </a:r>
            </a:p>
          </p:txBody>
        </p:sp>
      </p:grp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D12B27B-31C3-463A-8848-9B88F98DAD06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E14E52-A39E-4596-887C-3B38AA7194C4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789621-D010-4F76-8D3A-918A15B4F74F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21081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85EE565-E109-42DB-B501-22FE2264460E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10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46B3D2C-52A1-48DE-8D27-B8D99877D9DA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DFB7525-1C1A-4A49-B175-86BC285A04E9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2382308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BAEF6D-DCF0-4FB9-AC6C-45397D7D7D34}"/>
              </a:ext>
            </a:extLst>
          </p:cNvPr>
          <p:cNvGrpSpPr/>
          <p:nvPr/>
        </p:nvGrpSpPr>
        <p:grpSpPr>
          <a:xfrm>
            <a:off x="3668259" y="1904811"/>
            <a:ext cx="3733101" cy="4674479"/>
            <a:chOff x="7620699" y="1855293"/>
            <a:chExt cx="3733101" cy="467447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5073F2C-531D-48FF-9240-F4D8194B3560}"/>
                </a:ext>
              </a:extLst>
            </p:cNvPr>
            <p:cNvGrpSpPr/>
            <p:nvPr/>
          </p:nvGrpSpPr>
          <p:grpSpPr>
            <a:xfrm>
              <a:off x="7620699" y="1855293"/>
              <a:ext cx="3733101" cy="4674479"/>
              <a:chOff x="7431309" y="2593275"/>
              <a:chExt cx="2770374" cy="3696032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CDD738A-618F-443D-BA95-CA694624A44C}"/>
                  </a:ext>
                </a:extLst>
              </p:cNvPr>
              <p:cNvSpPr/>
              <p:nvPr/>
            </p:nvSpPr>
            <p:spPr>
              <a:xfrm>
                <a:off x="7431309" y="3504501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4F5FF80-8F66-4BC2-BBFB-249F7B22D707}"/>
                  </a:ext>
                </a:extLst>
              </p:cNvPr>
              <p:cNvSpPr/>
              <p:nvPr/>
            </p:nvSpPr>
            <p:spPr>
              <a:xfrm>
                <a:off x="9278225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E3F759E-D6E9-4173-B547-659AFBA96C90}"/>
                  </a:ext>
                </a:extLst>
              </p:cNvPr>
              <p:cNvSpPr/>
              <p:nvPr/>
            </p:nvSpPr>
            <p:spPr>
              <a:xfrm>
                <a:off x="8354767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58552B2-954D-4FDB-8494-EFC810C00CFD}"/>
                  </a:ext>
                </a:extLst>
              </p:cNvPr>
              <p:cNvSpPr/>
              <p:nvPr/>
            </p:nvSpPr>
            <p:spPr>
              <a:xfrm>
                <a:off x="7431309" y="2593275"/>
                <a:ext cx="923458" cy="9112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C60252D-4F00-4E9F-BB87-069B35D0F1E5}"/>
                  </a:ext>
                </a:extLst>
              </p:cNvPr>
              <p:cNvSpPr/>
              <p:nvPr/>
            </p:nvSpPr>
            <p:spPr>
              <a:xfrm>
                <a:off x="9278225" y="3504501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715BE4F-7DD0-4FC9-B7D2-077E974708AC}"/>
                  </a:ext>
                </a:extLst>
              </p:cNvPr>
              <p:cNvSpPr/>
              <p:nvPr/>
            </p:nvSpPr>
            <p:spPr>
              <a:xfrm>
                <a:off x="8354767" y="3504501"/>
                <a:ext cx="923458" cy="9112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692E86-C909-4505-85C2-DFA71ACAC85B}"/>
                  </a:ext>
                </a:extLst>
              </p:cNvPr>
              <p:cNvSpPr/>
              <p:nvPr/>
            </p:nvSpPr>
            <p:spPr>
              <a:xfrm>
                <a:off x="9278225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4C8603-FDB8-4198-A563-FD67BAFB5D3E}"/>
                  </a:ext>
                </a:extLst>
              </p:cNvPr>
              <p:cNvSpPr/>
              <p:nvPr/>
            </p:nvSpPr>
            <p:spPr>
              <a:xfrm>
                <a:off x="8354767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4FD3F6-50EE-464B-A56D-A630E9EB0D54}"/>
                  </a:ext>
                </a:extLst>
              </p:cNvPr>
              <p:cNvSpPr/>
              <p:nvPr/>
            </p:nvSpPr>
            <p:spPr>
              <a:xfrm>
                <a:off x="7431309" y="4415727"/>
                <a:ext cx="923458" cy="9112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74FA79-45B1-4C86-8628-286B06608550}"/>
                  </a:ext>
                </a:extLst>
              </p:cNvPr>
              <p:cNvSpPr/>
              <p:nvPr/>
            </p:nvSpPr>
            <p:spPr>
              <a:xfrm>
                <a:off x="8052763" y="3210886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BB5D4A0-9AA5-4730-A726-E3A326B30495}"/>
                  </a:ext>
                </a:extLst>
              </p:cNvPr>
              <p:cNvSpPr/>
              <p:nvPr/>
            </p:nvSpPr>
            <p:spPr>
              <a:xfrm>
                <a:off x="8984945" y="3192011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BD42239-8D04-4BDE-AC26-3A789D37EF02}"/>
                  </a:ext>
                </a:extLst>
              </p:cNvPr>
              <p:cNvSpPr/>
              <p:nvPr/>
            </p:nvSpPr>
            <p:spPr>
              <a:xfrm>
                <a:off x="8061487" y="4124719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17E8C3A-855A-4061-BA5B-E890BFC008DC}"/>
                  </a:ext>
                </a:extLst>
              </p:cNvPr>
              <p:cNvSpPr/>
              <p:nvPr/>
            </p:nvSpPr>
            <p:spPr>
              <a:xfrm>
                <a:off x="8984945" y="4119505"/>
                <a:ext cx="604007" cy="587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855362D-ACBF-498B-9FDE-7E33766CF8BF}"/>
                  </a:ext>
                </a:extLst>
              </p:cNvPr>
              <p:cNvSpPr/>
              <p:nvPr/>
            </p:nvSpPr>
            <p:spPr>
              <a:xfrm>
                <a:off x="7591034" y="5702076"/>
                <a:ext cx="604007" cy="5872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134000C-ED6B-41B2-8C0C-750788DDA065}"/>
                  </a:ext>
                </a:extLst>
              </p:cNvPr>
              <p:cNvSpPr/>
              <p:nvPr/>
            </p:nvSpPr>
            <p:spPr>
              <a:xfrm>
                <a:off x="8574278" y="5702077"/>
                <a:ext cx="604007" cy="58723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FC2EF67-D940-4D5F-AD6A-2E812CBF0E29}"/>
                  </a:ext>
                </a:extLst>
              </p:cNvPr>
              <p:cNvSpPr/>
              <p:nvPr/>
            </p:nvSpPr>
            <p:spPr>
              <a:xfrm>
                <a:off x="9557522" y="5702075"/>
                <a:ext cx="604007" cy="5872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9131454" y="326914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7887087" y="444012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7831843" y="212183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7862085" y="328505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10393881" y="444012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10432856" y="2075768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10425826" y="328284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9166213" y="4438732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9137332" y="207892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85EE565-E109-42DB-B501-22FE2264460E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10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089862A1-3221-413E-96FB-92DCDCBFF522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70845D-4602-4F16-9CA6-2033B0DB67C8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03F2DB9-9362-40F3-8C73-6D00B6E7C537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1888489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89D950-2A1E-4308-AC8B-03854FF5BF0A}"/>
              </a:ext>
            </a:extLst>
          </p:cNvPr>
          <p:cNvGrpSpPr/>
          <p:nvPr/>
        </p:nvGrpSpPr>
        <p:grpSpPr>
          <a:xfrm>
            <a:off x="3672398" y="1844889"/>
            <a:ext cx="3733101" cy="4674479"/>
            <a:chOff x="7431309" y="2593275"/>
            <a:chExt cx="2770374" cy="369603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2CCDB49-839F-4F6C-A48A-B01CB948C701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BA33665-D815-4AE7-A33F-9629DBAFA541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36CC11B-DD0F-4201-BD49-B222C52C338A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C2C1C7-FEF3-4A25-BC2C-23804B7BA6D8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47BA6E-B65F-4F32-8D1C-C3196B9AD147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B1429B-74D7-45D0-8B06-D87B275D69A5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561B69-86DA-4290-9F38-20FB384B907E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D94176-917E-4F0C-92E7-AC3D54A06455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FCDF904-8624-4132-BD38-BF51DA88808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C717881-5D65-4610-BB7A-9B2532714383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045A1F0-6549-490E-AD13-964F5D050A49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314CB45-0CDA-4477-91F8-79B5CCC58656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47C162E-C4E6-4BF6-9C9F-D7BEA8B4B1AA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16DCEEF-034A-4F3F-996C-E2183578C77A}"/>
                </a:ext>
              </a:extLst>
            </p:cNvPr>
            <p:cNvSpPr/>
            <p:nvPr/>
          </p:nvSpPr>
          <p:spPr>
            <a:xfrm>
              <a:off x="7591034" y="5702077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5C4953A-65B1-4F95-9CBC-65B8C5975E26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BF42872-61A8-4CDF-AFC1-999AE696BEB2}"/>
                </a:ext>
              </a:extLst>
            </p:cNvPr>
            <p:cNvSpPr/>
            <p:nvPr/>
          </p:nvSpPr>
          <p:spPr>
            <a:xfrm>
              <a:off x="9557522" y="5702077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24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5EA3903-4BC3-4482-9ED0-38991877C275}"/>
              </a:ext>
            </a:extLst>
          </p:cNvPr>
          <p:cNvSpPr/>
          <p:nvPr/>
        </p:nvSpPr>
        <p:spPr bwMode="auto">
          <a:xfrm>
            <a:off x="6451030" y="3250281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029139-4DFA-46FB-A392-4C2FDA4EBE33}"/>
              </a:ext>
            </a:extLst>
          </p:cNvPr>
          <p:cNvSpPr/>
          <p:nvPr/>
        </p:nvSpPr>
        <p:spPr bwMode="auto">
          <a:xfrm>
            <a:off x="3911138" y="3231951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75CD77-9920-434A-84AC-07E18C98BE6A}"/>
              </a:ext>
            </a:extLst>
          </p:cNvPr>
          <p:cNvSpPr/>
          <p:nvPr/>
        </p:nvSpPr>
        <p:spPr bwMode="auto">
          <a:xfrm>
            <a:off x="6455954" y="4447493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C0B51D-6382-46DC-8C6F-BFF2B82B9410}"/>
              </a:ext>
            </a:extLst>
          </p:cNvPr>
          <p:cNvSpPr/>
          <p:nvPr/>
        </p:nvSpPr>
        <p:spPr bwMode="auto">
          <a:xfrm>
            <a:off x="6451030" y="207936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0911CEF-5E8F-4996-BC76-7D6866B2EA06}"/>
              </a:ext>
            </a:extLst>
          </p:cNvPr>
          <p:cNvSpPr/>
          <p:nvPr/>
        </p:nvSpPr>
        <p:spPr bwMode="auto">
          <a:xfrm>
            <a:off x="5211587" y="4427508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3432729-51DD-40E1-B974-1CD4FFF3EB77}"/>
              </a:ext>
            </a:extLst>
          </p:cNvPr>
          <p:cNvSpPr/>
          <p:nvPr/>
        </p:nvSpPr>
        <p:spPr bwMode="auto">
          <a:xfrm>
            <a:off x="5194907" y="207592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85FEF0-5B04-4C61-AF97-896532668B6C}"/>
              </a:ext>
            </a:extLst>
          </p:cNvPr>
          <p:cNvSpPr/>
          <p:nvPr/>
        </p:nvSpPr>
        <p:spPr bwMode="auto">
          <a:xfrm>
            <a:off x="3927768" y="2097361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5A235FE-E0C1-43E8-B3CA-B9321436A290}"/>
              </a:ext>
            </a:extLst>
          </p:cNvPr>
          <p:cNvSpPr/>
          <p:nvPr/>
        </p:nvSpPr>
        <p:spPr bwMode="auto">
          <a:xfrm>
            <a:off x="3912779" y="4421066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E89220D-40A3-405C-92D6-B22697C29DE7}"/>
              </a:ext>
            </a:extLst>
          </p:cNvPr>
          <p:cNvSpPr/>
          <p:nvPr/>
        </p:nvSpPr>
        <p:spPr bwMode="auto">
          <a:xfrm>
            <a:off x="5186180" y="3247213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B49C1A3-A1D5-4C1D-A32C-020969B67854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1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C335F50-2F43-4385-A6FA-B5AA37C5B750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20C9B8-6819-43F8-9363-E9F74E24E900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94F129-2E7E-4C29-A1BF-908F868EE179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2550653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27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F98E1F1-D492-476C-A3B1-E9F8716F6825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948E469-3F9E-4BDE-BDB5-F9FD000EB5D6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5643CD6-4122-4433-AD75-E7D68D54755A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453136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3672398" y="1841592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27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5EA3903-4BC3-4482-9ED0-38991877C275}"/>
              </a:ext>
            </a:extLst>
          </p:cNvPr>
          <p:cNvSpPr/>
          <p:nvPr/>
        </p:nvSpPr>
        <p:spPr bwMode="auto">
          <a:xfrm>
            <a:off x="3887629" y="443058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029139-4DFA-46FB-A392-4C2FDA4EBE33}"/>
              </a:ext>
            </a:extLst>
          </p:cNvPr>
          <p:cNvSpPr/>
          <p:nvPr/>
        </p:nvSpPr>
        <p:spPr bwMode="auto">
          <a:xfrm>
            <a:off x="5177275" y="2076228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75CD77-9920-434A-84AC-07E18C98BE6A}"/>
              </a:ext>
            </a:extLst>
          </p:cNvPr>
          <p:cNvSpPr/>
          <p:nvPr/>
        </p:nvSpPr>
        <p:spPr bwMode="auto">
          <a:xfrm>
            <a:off x="5189031" y="324203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C0B51D-6382-46DC-8C6F-BFF2B82B9410}"/>
              </a:ext>
            </a:extLst>
          </p:cNvPr>
          <p:cNvSpPr/>
          <p:nvPr/>
        </p:nvSpPr>
        <p:spPr bwMode="auto">
          <a:xfrm>
            <a:off x="3909297" y="209453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0911CEF-5E8F-4996-BC76-7D6866B2EA06}"/>
              </a:ext>
            </a:extLst>
          </p:cNvPr>
          <p:cNvSpPr/>
          <p:nvPr/>
        </p:nvSpPr>
        <p:spPr bwMode="auto">
          <a:xfrm>
            <a:off x="3896230" y="3278126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3432729-51DD-40E1-B974-1CD4FFF3EB77}"/>
              </a:ext>
            </a:extLst>
          </p:cNvPr>
          <p:cNvSpPr/>
          <p:nvPr/>
        </p:nvSpPr>
        <p:spPr bwMode="auto">
          <a:xfrm>
            <a:off x="6456909" y="209452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85FEF0-5B04-4C61-AF97-896532668B6C}"/>
              </a:ext>
            </a:extLst>
          </p:cNvPr>
          <p:cNvSpPr/>
          <p:nvPr/>
        </p:nvSpPr>
        <p:spPr bwMode="auto">
          <a:xfrm>
            <a:off x="6456909" y="328475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5A235FE-E0C1-43E8-B3CA-B9321436A290}"/>
              </a:ext>
            </a:extLst>
          </p:cNvPr>
          <p:cNvSpPr/>
          <p:nvPr/>
        </p:nvSpPr>
        <p:spPr bwMode="auto">
          <a:xfrm>
            <a:off x="5177275" y="445104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E89220D-40A3-405C-92D6-B22697C29DE7}"/>
              </a:ext>
            </a:extLst>
          </p:cNvPr>
          <p:cNvSpPr/>
          <p:nvPr/>
        </p:nvSpPr>
        <p:spPr bwMode="auto">
          <a:xfrm>
            <a:off x="6427520" y="4449397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C9624D-D57A-4A2D-87D3-8328CF54CF74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2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C98CEF3-E987-40D8-8983-381FDCDF704B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2C44B73-06AB-41DA-906F-68E211FE0AF6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D25778F-B75C-475D-A19F-D1138A40A395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422101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19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AB43B35-3522-431D-8E44-258E6979A11E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3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7964F77-DC64-4BD8-BADC-D009290E7276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C71FFCF-E6B9-4375-934B-F0C4B9B650D5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2529685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3662380" y="1841592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19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5EA3903-4BC3-4482-9ED0-38991877C275}"/>
              </a:ext>
            </a:extLst>
          </p:cNvPr>
          <p:cNvSpPr/>
          <p:nvPr/>
        </p:nvSpPr>
        <p:spPr bwMode="auto">
          <a:xfrm>
            <a:off x="3928769" y="210375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029139-4DFA-46FB-A392-4C2FDA4EBE33}"/>
              </a:ext>
            </a:extLst>
          </p:cNvPr>
          <p:cNvSpPr/>
          <p:nvPr/>
        </p:nvSpPr>
        <p:spPr bwMode="auto">
          <a:xfrm>
            <a:off x="5184892" y="325313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75CD77-9920-434A-84AC-07E18C98BE6A}"/>
              </a:ext>
            </a:extLst>
          </p:cNvPr>
          <p:cNvSpPr/>
          <p:nvPr/>
        </p:nvSpPr>
        <p:spPr bwMode="auto">
          <a:xfrm>
            <a:off x="6452770" y="210375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C0B51D-6382-46DC-8C6F-BFF2B82B9410}"/>
              </a:ext>
            </a:extLst>
          </p:cNvPr>
          <p:cNvSpPr/>
          <p:nvPr/>
        </p:nvSpPr>
        <p:spPr bwMode="auto">
          <a:xfrm>
            <a:off x="3916806" y="3273776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0911CEF-5E8F-4996-BC76-7D6866B2EA06}"/>
              </a:ext>
            </a:extLst>
          </p:cNvPr>
          <p:cNvSpPr/>
          <p:nvPr/>
        </p:nvSpPr>
        <p:spPr bwMode="auto">
          <a:xfrm>
            <a:off x="5173136" y="210375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3432729-51DD-40E1-B974-1CD4FFF3EB77}"/>
              </a:ext>
            </a:extLst>
          </p:cNvPr>
          <p:cNvSpPr/>
          <p:nvPr/>
        </p:nvSpPr>
        <p:spPr bwMode="auto">
          <a:xfrm>
            <a:off x="6448364" y="4432968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85FEF0-5B04-4C61-AF97-896532668B6C}"/>
              </a:ext>
            </a:extLst>
          </p:cNvPr>
          <p:cNvSpPr/>
          <p:nvPr/>
        </p:nvSpPr>
        <p:spPr bwMode="auto">
          <a:xfrm>
            <a:off x="5190770" y="441371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5A235FE-E0C1-43E8-B3CA-B9321436A290}"/>
              </a:ext>
            </a:extLst>
          </p:cNvPr>
          <p:cNvSpPr/>
          <p:nvPr/>
        </p:nvSpPr>
        <p:spPr bwMode="auto">
          <a:xfrm>
            <a:off x="3908153" y="442956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E89220D-40A3-405C-92D6-B22697C29DE7}"/>
              </a:ext>
            </a:extLst>
          </p:cNvPr>
          <p:cNvSpPr/>
          <p:nvPr/>
        </p:nvSpPr>
        <p:spPr bwMode="auto">
          <a:xfrm>
            <a:off x="6453502" y="324675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AB43B35-3522-431D-8E44-258E6979A11E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3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DD7D3B3-CF3E-4162-B759-90BB4C81BDB1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CCB673-00AC-4B2A-92A2-72A6DD401D06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4067342-7E25-4A44-8CCD-07A1CD8BE9BD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221724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D83D0AF-DDF2-4805-97B9-6DC4C0D4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7302" cy="4566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Here is a Suko problem.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will need these counters and a paper outline of the puzzle.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Try to place the counters so that the counters on the squares surrounding the circle total the number in the circle. 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There are some coloured hints to help you.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94E220-3265-42C8-ACF4-73D28B1E950E}"/>
              </a:ext>
            </a:extLst>
          </p:cNvPr>
          <p:cNvGrpSpPr/>
          <p:nvPr/>
        </p:nvGrpSpPr>
        <p:grpSpPr>
          <a:xfrm>
            <a:off x="2207076" y="3101126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EA3903-4BC3-4482-9ED0-38991877C275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029139-4DFA-46FB-A392-4C2FDA4EBE33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575CD77-9920-434A-84AC-07E18C98BE6A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C0B51D-6382-46DC-8C6F-BFF2B82B9410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0911CEF-5E8F-4996-BC76-7D6866B2EA06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3432729-51DD-40E1-B974-1CD4FFF3EB77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85FEF0-5B04-4C61-AF97-896532668B6C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235FE-E0C1-43E8-B3CA-B9321436A290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E89220D-40A3-405C-92D6-B22697C29DE7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7620699" y="1855293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25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D75F22D-CE55-4E54-9CC2-7F2DAA573725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9CA393D-1929-45C9-B946-F8F5E158D9F8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B2E808-0F4B-4FAE-8479-A9179582E72C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34214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45073F2C-531D-48FF-9240-F4D8194B3560}"/>
              </a:ext>
            </a:extLst>
          </p:cNvPr>
          <p:cNvGrpSpPr/>
          <p:nvPr/>
        </p:nvGrpSpPr>
        <p:grpSpPr>
          <a:xfrm>
            <a:off x="3668259" y="1849604"/>
            <a:ext cx="3733101" cy="4674479"/>
            <a:chOff x="7431309" y="2593275"/>
            <a:chExt cx="2770374" cy="36960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5FF80-8F66-4BC2-BBFB-249F7B22D707}"/>
                </a:ext>
              </a:extLst>
            </p:cNvPr>
            <p:cNvSpPr/>
            <p:nvPr/>
          </p:nvSpPr>
          <p:spPr>
            <a:xfrm>
              <a:off x="9278225" y="2593275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E3F759E-D6E9-4173-B547-659AFBA96C90}"/>
                </a:ext>
              </a:extLst>
            </p:cNvPr>
            <p:cNvSpPr/>
            <p:nvPr/>
          </p:nvSpPr>
          <p:spPr>
            <a:xfrm>
              <a:off x="8354767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8552B2-954D-4FDB-8494-EFC810C00CFD}"/>
                </a:ext>
              </a:extLst>
            </p:cNvPr>
            <p:cNvSpPr/>
            <p:nvPr/>
          </p:nvSpPr>
          <p:spPr>
            <a:xfrm>
              <a:off x="7431309" y="2593275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60252D-4F00-4E9F-BB87-069B35D0F1E5}"/>
                </a:ext>
              </a:extLst>
            </p:cNvPr>
            <p:cNvSpPr/>
            <p:nvPr/>
          </p:nvSpPr>
          <p:spPr>
            <a:xfrm>
              <a:off x="9278225" y="3504501"/>
              <a:ext cx="923458" cy="9112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15BE4F-7DD0-4FC9-B7D2-077E974708AC}"/>
                </a:ext>
              </a:extLst>
            </p:cNvPr>
            <p:cNvSpPr/>
            <p:nvPr/>
          </p:nvSpPr>
          <p:spPr>
            <a:xfrm>
              <a:off x="8354767" y="3504501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CDD738A-618F-443D-BA95-CA694624A44C}"/>
                </a:ext>
              </a:extLst>
            </p:cNvPr>
            <p:cNvSpPr/>
            <p:nvPr/>
          </p:nvSpPr>
          <p:spPr>
            <a:xfrm>
              <a:off x="7431309" y="3504501"/>
              <a:ext cx="923458" cy="911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5692E86-C909-4505-85C2-DFA71ACAC85B}"/>
                </a:ext>
              </a:extLst>
            </p:cNvPr>
            <p:cNvSpPr/>
            <p:nvPr/>
          </p:nvSpPr>
          <p:spPr>
            <a:xfrm>
              <a:off x="9278225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74C8603-FDB8-4198-A563-FD67BAFB5D3E}"/>
                </a:ext>
              </a:extLst>
            </p:cNvPr>
            <p:cNvSpPr/>
            <p:nvPr/>
          </p:nvSpPr>
          <p:spPr>
            <a:xfrm>
              <a:off x="8354767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94FD3F6-50EE-464B-A56D-A630E9EB0D54}"/>
                </a:ext>
              </a:extLst>
            </p:cNvPr>
            <p:cNvSpPr/>
            <p:nvPr/>
          </p:nvSpPr>
          <p:spPr>
            <a:xfrm>
              <a:off x="7431309" y="4415727"/>
              <a:ext cx="923458" cy="91122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4FA79-45B1-4C86-8628-286B06608550}"/>
                </a:ext>
              </a:extLst>
            </p:cNvPr>
            <p:cNvSpPr/>
            <p:nvPr/>
          </p:nvSpPr>
          <p:spPr>
            <a:xfrm>
              <a:off x="8052763" y="3210886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B5D4A0-9AA5-4730-A726-E3A326B30495}"/>
                </a:ext>
              </a:extLst>
            </p:cNvPr>
            <p:cNvSpPr/>
            <p:nvPr/>
          </p:nvSpPr>
          <p:spPr>
            <a:xfrm>
              <a:off x="8984945" y="3192011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D42239-8D04-4BDE-AC26-3A789D37EF02}"/>
                </a:ext>
              </a:extLst>
            </p:cNvPr>
            <p:cNvSpPr/>
            <p:nvPr/>
          </p:nvSpPr>
          <p:spPr>
            <a:xfrm>
              <a:off x="8061487" y="4124719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25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7E8C3A-855A-4061-BA5B-E890BFC008DC}"/>
                </a:ext>
              </a:extLst>
            </p:cNvPr>
            <p:cNvSpPr/>
            <p:nvPr/>
          </p:nvSpPr>
          <p:spPr>
            <a:xfrm>
              <a:off x="8984945" y="4119505"/>
              <a:ext cx="604007" cy="5872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855362D-ACBF-498B-9FDE-7E33766CF8BF}"/>
                </a:ext>
              </a:extLst>
            </p:cNvPr>
            <p:cNvSpPr/>
            <p:nvPr/>
          </p:nvSpPr>
          <p:spPr>
            <a:xfrm>
              <a:off x="7591034" y="5702076"/>
              <a:ext cx="604007" cy="5872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34000C-ED6B-41B2-8C0C-750788DDA065}"/>
                </a:ext>
              </a:extLst>
            </p:cNvPr>
            <p:cNvSpPr/>
            <p:nvPr/>
          </p:nvSpPr>
          <p:spPr>
            <a:xfrm>
              <a:off x="8574278" y="5702077"/>
              <a:ext cx="604007" cy="58723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C2EF67-D940-4D5F-AD6A-2E812CBF0E29}"/>
                </a:ext>
              </a:extLst>
            </p:cNvPr>
            <p:cNvSpPr/>
            <p:nvPr/>
          </p:nvSpPr>
          <p:spPr>
            <a:xfrm>
              <a:off x="9557522" y="5702075"/>
              <a:ext cx="604007" cy="5872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18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C349BE-CD78-4565-A902-492D1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puzzle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5EA3903-4BC3-4482-9ED0-38991877C275}"/>
              </a:ext>
            </a:extLst>
          </p:cNvPr>
          <p:cNvSpPr/>
          <p:nvPr/>
        </p:nvSpPr>
        <p:spPr bwMode="auto">
          <a:xfrm>
            <a:off x="6430418" y="4415338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029139-4DFA-46FB-A392-4C2FDA4EBE33}"/>
              </a:ext>
            </a:extLst>
          </p:cNvPr>
          <p:cNvSpPr/>
          <p:nvPr/>
        </p:nvSpPr>
        <p:spPr bwMode="auto">
          <a:xfrm>
            <a:off x="5179014" y="2099066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75CD77-9920-434A-84AC-07E18C98BE6A}"/>
              </a:ext>
            </a:extLst>
          </p:cNvPr>
          <p:cNvSpPr/>
          <p:nvPr/>
        </p:nvSpPr>
        <p:spPr bwMode="auto">
          <a:xfrm>
            <a:off x="5171186" y="3253703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C0B51D-6382-46DC-8C6F-BFF2B82B9410}"/>
              </a:ext>
            </a:extLst>
          </p:cNvPr>
          <p:cNvSpPr/>
          <p:nvPr/>
        </p:nvSpPr>
        <p:spPr bwMode="auto">
          <a:xfrm>
            <a:off x="3928769" y="2102542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0911CEF-5E8F-4996-BC76-7D6866B2EA06}"/>
              </a:ext>
            </a:extLst>
          </p:cNvPr>
          <p:cNvSpPr/>
          <p:nvPr/>
        </p:nvSpPr>
        <p:spPr bwMode="auto">
          <a:xfrm>
            <a:off x="3927611" y="4415339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3432729-51DD-40E1-B974-1CD4FFF3EB77}"/>
              </a:ext>
            </a:extLst>
          </p:cNvPr>
          <p:cNvSpPr/>
          <p:nvPr/>
        </p:nvSpPr>
        <p:spPr bwMode="auto">
          <a:xfrm>
            <a:off x="6422076" y="2099066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85FEF0-5B04-4C61-AF97-896532668B6C}"/>
              </a:ext>
            </a:extLst>
          </p:cNvPr>
          <p:cNvSpPr/>
          <p:nvPr/>
        </p:nvSpPr>
        <p:spPr bwMode="auto">
          <a:xfrm>
            <a:off x="6422076" y="3265394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5A235FE-E0C1-43E8-B3CA-B9321436A290}"/>
              </a:ext>
            </a:extLst>
          </p:cNvPr>
          <p:cNvSpPr/>
          <p:nvPr/>
        </p:nvSpPr>
        <p:spPr bwMode="auto">
          <a:xfrm>
            <a:off x="3927611" y="3253704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E89220D-40A3-405C-92D6-B22697C29DE7}"/>
              </a:ext>
            </a:extLst>
          </p:cNvPr>
          <p:cNvSpPr/>
          <p:nvPr/>
        </p:nvSpPr>
        <p:spPr bwMode="auto">
          <a:xfrm>
            <a:off x="5179014" y="4417897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D75F22D-CE55-4E54-9CC2-7F2DAA573725}"/>
              </a:ext>
            </a:extLst>
          </p:cNvPr>
          <p:cNvSpPr/>
          <p:nvPr/>
        </p:nvSpPr>
        <p:spPr>
          <a:xfrm>
            <a:off x="159391" y="151002"/>
            <a:ext cx="771787" cy="696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4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3B72844-0686-4A49-A15D-B0DF9A57610B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388FF5-CC8A-4712-B0E8-03328615D1F1}"/>
              </a:ext>
            </a:extLst>
          </p:cNvPr>
          <p:cNvSpPr txBox="1"/>
          <p:nvPr/>
        </p:nvSpPr>
        <p:spPr>
          <a:xfrm>
            <a:off x="6900644" y="6611779"/>
            <a:ext cx="5291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75000"/>
                  </a:schemeClr>
                </a:solidFill>
              </a:rPr>
              <a:t>Published with permission from Jai Kobayaashi Gomer: Kobayaashi Studios www.kobayaashi.co.uk</a:t>
            </a:r>
            <a:r>
              <a:rPr lang="en-GB" sz="1000" dirty="0"/>
              <a:t>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564EDB2-2DAF-4200-9BB2-71DC04AD44EA}"/>
              </a:ext>
            </a:extLst>
          </p:cNvPr>
          <p:cNvSpPr txBox="1"/>
          <p:nvPr/>
        </p:nvSpPr>
        <p:spPr>
          <a:xfrm>
            <a:off x="0" y="6615113"/>
            <a:ext cx="188384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</a:t>
            </a:r>
          </a:p>
        </p:txBody>
      </p:sp>
    </p:spTree>
    <p:extLst>
      <p:ext uri="{BB962C8B-B14F-4D97-AF65-F5344CB8AC3E}">
        <p14:creationId xmlns:p14="http://schemas.microsoft.com/office/powerpoint/2010/main" val="4213416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1005</Words>
  <Application>Microsoft Office PowerPoint</Application>
  <PresentationFormat>Widescreen</PresentationFormat>
  <Paragraphs>475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Suko Puzzles 1 - 10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  <vt:lpstr>Number puzzle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Suko Puzzles 1 - 10</dc:title>
  <dc:creator>Paul Gibbs</dc:creator>
  <cp:lastModifiedBy>Paul Gibbs</cp:lastModifiedBy>
  <cp:revision>3</cp:revision>
  <dcterms:created xsi:type="dcterms:W3CDTF">2018-11-10T18:23:31Z</dcterms:created>
  <dcterms:modified xsi:type="dcterms:W3CDTF">2018-11-18T20:11:36Z</dcterms:modified>
</cp:coreProperties>
</file>